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7BB05-1A98-4EC8-8A68-C7F74DDEDDEF}" v="2" dt="2023-05-17T01:16:52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F5C3-E86D-349D-D121-BC51EAA44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8FB9A-F3C1-DCD6-2C91-33271FE24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6307-5EC1-9E88-24A8-CB8D11A3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F2B4-069C-8FC4-512C-59C5659A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9A8B-E80E-6432-78E1-33108FFD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A39D-1B2E-5242-5E02-EAE50196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C9631-1F43-8731-6834-2417522B7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ED5F-B786-B804-DB58-98CC5B07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5606E-1B54-6B86-0A51-CCB4C173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FD37-82F1-A264-E658-417E7BD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D85EC-3839-CA61-0593-7A6987A59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8CD02-746A-8ECB-6AE6-A868BBE2F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B33DB-39DD-5E6F-5B19-E783BAD0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74D2-4384-1E89-AF43-C7A1BE19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92FC3-2C32-76E4-297D-ED9E3B6B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1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84DD-CE27-CB6D-3032-D3CEF167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ED8C5-E556-7497-7155-F2A42847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3ABBB-6ABE-8FEB-3597-4ADE0625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D57F6-E152-AA62-22F3-5C1FB137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A5E0-5580-B173-D116-C2113B94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F5E9-2735-2BCE-CCF8-40BE5C9E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B7048-8DCB-E419-ED26-99BE010E6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8282D-0DE7-B587-060D-6984F48C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520B5-3E2A-3407-C147-C0C87D89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8A73E-328B-1421-13B7-09820F55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7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E966-182D-5799-84D5-762C4368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2D08-C412-A19F-9EF6-51CA96580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0B79A-3CE7-A8A8-C168-0F0F5FEC1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AA008-A9A0-C303-7519-984CA7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C3092-1B73-BC85-274D-5D22D534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D98B0-4798-0C62-9921-ABB72344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8F59-B64E-17C9-B3B8-273DE698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9EE58-DCAC-63CD-741F-CEF9265F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FBC6-FC99-D4F1-42F1-7114B2B02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9FC13-3BD6-0B52-E3AB-2961DA9F2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B2B58-01DB-36FA-A908-D68704888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B13B4-4969-B376-4C43-B9B0B0AF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6F03FF-8429-C380-3A7E-CC7DEA42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577D9-0F57-9A33-FD5B-D9AD739D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0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0B36-23D3-DE24-61BB-6159373E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62836-2AAD-E2D6-94FF-7F0A6183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5CBF4-AC62-3D46-9733-3B46A2CF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A105C-EB21-2194-F821-1D90AE2E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03253-9548-8930-2F08-B4AFFDE0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9761A-B02B-FCE6-A4D7-089D6A6D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FAE3-5400-13AE-43C4-87E823DE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15E6-7A8D-44F4-8ABE-CBD845B0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C8A2-C97A-99E9-C147-F274E76B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25D1D-86B3-2178-0640-24B662AF2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65DBF-8E95-D38B-8B3F-2256318C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3402C-F69B-33BB-A06C-503913BD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8C891-B843-7FE1-495C-E24D9E13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736C-E8FD-0B92-442A-F3327180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4307F-5E40-063C-9108-E4F4203C6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30B86-DA6E-19CC-6C68-9E11FE16C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6CDCF-88B0-4E13-4155-F3166A0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E59FD-CCD8-4E2E-A382-FCCEE9A1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F387A-5EAC-76AA-D1E9-473301F8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6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2946-CF18-81C1-59D0-75F62720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1B824-1B5B-4C0A-B797-E68988DD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D4CB-08CB-FE35-8589-DF9F66E13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E203-4193-4EB5-A482-7D5E95794E6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6B93A-C2CE-CF48-6C0C-B3BACD47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5C4A2-947F-D4C8-9C07-59D73AE4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2FFC-C293-4699-B539-D95F9879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5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m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81E56DF-5A2E-6688-C8B8-7B0D03EC8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F6242F9-397D-4C38-2D8B-55919B513F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21333" r="56210" b="36404"/>
          <a:stretch/>
        </p:blipFill>
        <p:spPr>
          <a:xfrm>
            <a:off x="110834" y="1751214"/>
            <a:ext cx="2964874" cy="28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5"/>
    </mc:Choice>
    <mc:Fallback xmlns="">
      <p:transition spd="slow" advTm="32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C02870E0042419F6101B496DF9AAE" ma:contentTypeVersion="14" ma:contentTypeDescription="Create a new document." ma:contentTypeScope="" ma:versionID="9a575025d71ac6005fa0c9fe53c0c7dd">
  <xsd:schema xmlns:xsd="http://www.w3.org/2001/XMLSchema" xmlns:xs="http://www.w3.org/2001/XMLSchema" xmlns:p="http://schemas.microsoft.com/office/2006/metadata/properties" xmlns:ns3="79bce005-c766-434a-8acb-4abec237d441" xmlns:ns4="5e44b880-4c1a-4764-9e05-6d6ce3700ce3" targetNamespace="http://schemas.microsoft.com/office/2006/metadata/properties" ma:root="true" ma:fieldsID="b762a00f9dc07f0abc4ef4e37e0d1ffe" ns3:_="" ns4:_="">
    <xsd:import namespace="79bce005-c766-434a-8acb-4abec237d441"/>
    <xsd:import namespace="5e44b880-4c1a-4764-9e05-6d6ce3700c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005-c766-434a-8acb-4abec237d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4b880-4c1a-4764-9e05-6d6ce3700ce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bce005-c766-434a-8acb-4abec237d4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329491-71F3-45ED-B44A-29251ECDC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e005-c766-434a-8acb-4abec237d441"/>
    <ds:schemaRef ds:uri="5e44b880-4c1a-4764-9e05-6d6ce3700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F537B3-4E1A-40B6-983F-C2B729930247}">
  <ds:schemaRefs>
    <ds:schemaRef ds:uri="http://purl.org/dc/elements/1.1/"/>
    <ds:schemaRef ds:uri="http://purl.org/dc/terms/"/>
    <ds:schemaRef ds:uri="http://schemas.microsoft.com/office/2006/documentManagement/types"/>
    <ds:schemaRef ds:uri="5e44b880-4c1a-4764-9e05-6d6ce3700ce3"/>
    <ds:schemaRef ds:uri="http://purl.org/dc/dcmitype/"/>
    <ds:schemaRef ds:uri="http://schemas.microsoft.com/office/infopath/2007/PartnerControls"/>
    <ds:schemaRef ds:uri="79bce005-c766-434a-8acb-4abec237d441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CA4E79-7A39-45AF-9237-A1C1C59E36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2</cp:revision>
  <dcterms:created xsi:type="dcterms:W3CDTF">2023-05-17T01:14:44Z</dcterms:created>
  <dcterms:modified xsi:type="dcterms:W3CDTF">2023-05-17T01:40:55Z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0x010100370C02870E0042419F6101B496DF9AAE</vt:lpwstr>
  </property>
</Properties>
</file>